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>
        <p:scale>
          <a:sx n="71" d="100"/>
          <a:sy n="71" d="100"/>
        </p:scale>
        <p:origin x="-1128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3981C-960A-437B-A271-D26EC84E4A0E}" type="datetimeFigureOut">
              <a:rPr lang="en-US" smtClean="0"/>
              <a:t>23-Mar-15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78695-08E4-4A33-9C1A-0B63D23F9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4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Русская школа</a:t>
            </a:r>
            <a:r>
              <a:rPr lang="ru-RU" baseline="0" dirty="0" smtClean="0"/>
              <a:t> Нортгемптона открыла свои двери 2 марта 2014 года.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8695-08E4-4A33-9C1A-0B63D23F99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9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 чем мечтают дети?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8695-08E4-4A33-9C1A-0B63D23F99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57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Мастер-класс</a:t>
            </a:r>
            <a:r>
              <a:rPr lang="ru-RU" baseline="0" dirty="0" smtClean="0"/>
              <a:t> по изготовлению дымковской игрушки.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8695-08E4-4A33-9C1A-0B63D23F99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0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Приглашаем всех желающих мамочек, бабушек и девочек в наш Русский Хоровод! Репетиции проходят по вторникам в 18:00 в зале Church of the Holy Trinity, BalmoralRoad, Northampton NN2 6PQ. Если Вы русские душой, мечтаете примерить сарафан и кокошник, желаете танцевать для души и на мероприятиях - присоединяйтесь к нам!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8695-08E4-4A33-9C1A-0B63D23F99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уроков перед нашими учениками регулярно выступают представители самых разных профессий, которые рассказывают интересные истории о своей работе. У нас в гостях побывали даже пожарники!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8695-08E4-4A33-9C1A-0B63D23F99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21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 детям, конечно, было очень весело!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8695-08E4-4A33-9C1A-0B63D23F99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5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с удовольствием вместе празднуем праздники, собираемся на пикники, выезжаем на прогулки в лес и устраиваем литературные чтения вне стен школы.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8695-08E4-4A33-9C1A-0B63D23F99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5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Эта прогулка по зимнему лесу была незабываемой.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8695-08E4-4A33-9C1A-0B63D23F99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64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Собирались мы как-то и на пикник в начале учебного года.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8695-08E4-4A33-9C1A-0B63D23F99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52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День настольных игр: дети</a:t>
            </a:r>
            <a:r>
              <a:rPr lang="ru-RU" baseline="0" dirty="0" smtClean="0"/>
              <a:t> играли в шахматы, домино, шашки, змейки-лесенки и т.д.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8695-08E4-4A33-9C1A-0B63D23F99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3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Совместный проект в средней группе</a:t>
            </a:r>
            <a:r>
              <a:rPr lang="ru-RU" baseline="0" dirty="0" smtClean="0"/>
              <a:t> (6-7 лет).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8695-08E4-4A33-9C1A-0B63D23F99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19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сегодняшний день в школе обучаются около 40 детей в четырех возрастных группах: 4-5 лет; 6-7 лет; 8-9 лет; и 10-13 лет.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8695-08E4-4A33-9C1A-0B63D23F99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52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Дети</a:t>
            </a:r>
            <a:r>
              <a:rPr lang="ru-RU" baseline="0" dirty="0" smtClean="0"/>
              <a:t> импровизируют на уроке Оксаны Козловской.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8695-08E4-4A33-9C1A-0B63D23F99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22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Дети рассказывают о своих любимых книгах.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8695-08E4-4A33-9C1A-0B63D23F99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53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Урок рисования у детей 5-7 лет.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8695-08E4-4A33-9C1A-0B63D23F99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069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Новый 2015-й год:</a:t>
            </a:r>
            <a:r>
              <a:rPr lang="ru-RU" baseline="0" dirty="0" smtClean="0"/>
              <a:t> было много пожеланий и подарков!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8695-08E4-4A33-9C1A-0B63D23F99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979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Дети пишут: «Самая лучшая</a:t>
            </a:r>
            <a:r>
              <a:rPr lang="ru-RU" baseline="0" dirty="0" smtClean="0"/>
              <a:t> русская школа»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8695-08E4-4A33-9C1A-0B63D23F99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367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Учителя</a:t>
            </a:r>
            <a:r>
              <a:rPr lang="ru-RU" baseline="0" dirty="0" smtClean="0"/>
              <a:t> отдыхают.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8695-08E4-4A33-9C1A-0B63D23F990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107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Премьера спектакля "Муха-Цокотуха" детского театра-студии "Лесенка" при Русской школе Нортгемптона.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8695-08E4-4A33-9C1A-0B63D23F990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960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Наши дети получают призовые места на городском празднике воскресных школ.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8695-08E4-4A33-9C1A-0B63D23F990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99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Детям</a:t>
            </a:r>
            <a:r>
              <a:rPr lang="ru-RU" baseline="0" dirty="0" smtClean="0"/>
              <a:t> нравится в </a:t>
            </a:r>
            <a:r>
              <a:rPr lang="ru-RU" baseline="0" smtClean="0"/>
              <a:t>нашей школе!</a:t>
            </a:r>
          </a:p>
          <a:p>
            <a:r>
              <a:rPr lang="ru-RU" baseline="0" smtClean="0"/>
              <a:t> </a:t>
            </a: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8695-08E4-4A33-9C1A-0B63D23F990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983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Ждем вас в нашей школе по субботам с 9.00 до 12.00.</a:t>
            </a:r>
          </a:p>
          <a:p>
            <a:pPr fontAlgn="base"/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Russian School of Northampton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Malcolm Arnold Academy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Trinity Avenue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Northampton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Northamptonshire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NN2 6JW</a:t>
            </a:r>
            <a:endParaRPr lang="ru-RU" sz="1200" b="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ru-RU" sz="1200" b="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Веб-страница школы: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http://russianschoolnorthampton.org.uk/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8695-08E4-4A33-9C1A-0B63D23F990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14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Наталья Келлехер работает с детьми 4-5 лет.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8695-08E4-4A33-9C1A-0B63D23F99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5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Дети</a:t>
            </a:r>
            <a:r>
              <a:rPr lang="ru-RU" baseline="0" dirty="0" smtClean="0"/>
              <a:t> внимательно слушают рассказ </a:t>
            </a:r>
            <a:r>
              <a:rPr lang="ru-RU" baseline="0" dirty="0" smtClean="0"/>
              <a:t>учителя </a:t>
            </a:r>
            <a:r>
              <a:rPr lang="ru-RU" baseline="0" dirty="0" smtClean="0"/>
              <a:t>на тему «Время».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8695-08E4-4A33-9C1A-0B63D23F99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91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Елена Дэбсон ведет уроки в старшей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группе (10-13 лет). 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8695-08E4-4A33-9C1A-0B63D23F99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85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Разукрашиваем</a:t>
            </a:r>
            <a:r>
              <a:rPr lang="ru-RU" baseline="0" dirty="0" smtClean="0"/>
              <a:t> ложки.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8695-08E4-4A33-9C1A-0B63D23F99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98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Детский</a:t>
            </a:r>
            <a:r>
              <a:rPr lang="ru-RU" baseline="0" dirty="0" smtClean="0"/>
              <a:t> мир полон ярких красок.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8695-08E4-4A33-9C1A-0B63D23F99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00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Разукрашивали</a:t>
            </a:r>
            <a:r>
              <a:rPr lang="ru-RU" baseline="0" dirty="0" smtClean="0"/>
              <a:t> не только деревянные ложки...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8695-08E4-4A33-9C1A-0B63D23F99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59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 и тарелки в стиле</a:t>
            </a:r>
            <a:r>
              <a:rPr lang="ru-RU" baseline="0" dirty="0" smtClean="0"/>
              <a:t> гжель.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8695-08E4-4A33-9C1A-0B63D23F99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845A-4162-4617-B745-76D9B26E8AD7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3B93-BA99-4AAD-A60C-2C989C3117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845A-4162-4617-B745-76D9B26E8AD7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3B93-BA99-4AAD-A60C-2C989C3117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845A-4162-4617-B745-76D9B26E8AD7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3B93-BA99-4AAD-A60C-2C989C3117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845A-4162-4617-B745-76D9B26E8AD7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3B93-BA99-4AAD-A60C-2C989C3117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845A-4162-4617-B745-76D9B26E8AD7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3B93-BA99-4AAD-A60C-2C989C3117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845A-4162-4617-B745-76D9B26E8AD7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3B93-BA99-4AAD-A60C-2C989C3117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845A-4162-4617-B745-76D9B26E8AD7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3B93-BA99-4AAD-A60C-2C989C3117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845A-4162-4617-B745-76D9B26E8AD7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3B93-BA99-4AAD-A60C-2C989C3117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845A-4162-4617-B745-76D9B26E8AD7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3B93-BA99-4AAD-A60C-2C989C3117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845A-4162-4617-B745-76D9B26E8AD7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3B93-BA99-4AAD-A60C-2C989C3117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845A-4162-4617-B745-76D9B26E8AD7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3B93-BA99-4AAD-A60C-2C989C311743}" type="slidenum">
              <a:rPr lang="en-GB" smtClean="0"/>
              <a:t>‹#›</a:t>
            </a:fld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A845A-4162-4617-B745-76D9B26E8AD7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A3B93-BA99-4AAD-A60C-2C989C311743}" type="slidenum">
              <a:rPr lang="en-GB" smtClean="0"/>
              <a:t>‹#›</a:t>
            </a:fld>
            <a:endParaRPr lang="en-GB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3" y="0"/>
            <a:ext cx="7540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5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733">
        <p:circle/>
      </p:transition>
    </mc:Choice>
    <mc:Fallback xmlns="">
      <p:transition spd="slow" advTm="2073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0"/>
            <a:ext cx="502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8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701">
        <p14:shred/>
      </p:transition>
    </mc:Choice>
    <mc:Fallback xmlns="">
      <p:transition spd="slow" advTm="57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0"/>
            <a:ext cx="502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8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711">
        <p14:flythrough/>
      </p:transition>
    </mc:Choice>
    <mc:Fallback xmlns="">
      <p:transition spd="slow" advTm="77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4287"/>
            <a:ext cx="91059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5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859">
        <p14:doors dir="vert"/>
      </p:transition>
    </mc:Choice>
    <mc:Fallback xmlns="">
      <p:transition spd="slow" advTm="78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91440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669">
        <p14:gallery dir="l"/>
      </p:transition>
    </mc:Choice>
    <mc:Fallback xmlns="">
      <p:transition spd="slow" advTm="86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0"/>
            <a:ext cx="502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2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45">
        <p14:ripple/>
      </p:transition>
    </mc:Choice>
    <mc:Fallback xmlns="">
      <p:transition spd="slow" advTm="100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0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3">
        <p14:ferris dir="l"/>
      </p:transition>
    </mc:Choice>
    <mc:Fallback xmlns="">
      <p:transition spd="slow" advTm="98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29062"/>
      </p:ext>
    </p:extLst>
  </p:cSld>
  <p:clrMapOvr>
    <a:masterClrMapping/>
  </p:clrMapOvr>
  <p:transition spd="slow" advTm="8429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91440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6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515">
        <p:blinds dir="vert"/>
      </p:transition>
    </mc:Choice>
    <mc:Fallback xmlns="">
      <p:transition spd="slow" advTm="8515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91440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8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264">
        <p14:prism/>
      </p:transition>
    </mc:Choice>
    <mc:Fallback xmlns="">
      <p:transition spd="slow" advTm="102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84" y="0"/>
            <a:ext cx="6650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02664"/>
      </p:ext>
    </p:extLst>
  </p:cSld>
  <p:clrMapOvr>
    <a:masterClrMapping/>
  </p:clrMapOvr>
  <p:transition spd="slow" advTm="9598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91440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4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526">
        <p14:ripple/>
      </p:transition>
    </mc:Choice>
    <mc:Fallback xmlns="">
      <p:transition spd="slow" advTm="125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0"/>
            <a:ext cx="491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598">
        <p:fade/>
      </p:transition>
    </mc:Choice>
    <mc:Fallback xmlns="">
      <p:transition spd="med" advTm="85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1" y="0"/>
            <a:ext cx="8884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3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637">
        <p14:conveyor dir="l"/>
      </p:transition>
    </mc:Choice>
    <mc:Fallback xmlns="">
      <p:transition spd="slow" advTm="86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737"/>
            <a:ext cx="914400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9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9262">
        <p14:vortex dir="r"/>
      </p:transition>
    </mc:Choice>
    <mc:Fallback xmlns="">
      <p:transition spd="slow" advTm="92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8" y="0"/>
            <a:ext cx="8908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6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434">
        <p14:window dir="vert"/>
      </p:transition>
    </mc:Choice>
    <mc:Fallback xmlns="">
      <p:transition spd="slow" advTm="84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91440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4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9114">
        <p14:warp dir="in"/>
      </p:transition>
    </mc:Choice>
    <mc:Fallback xmlns="">
      <p:transition spd="slow" advTm="91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91440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4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28">
        <p14:ripple/>
      </p:transition>
    </mc:Choice>
    <mc:Fallback xmlns="">
      <p:transition spd="slow" advTm="76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2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842">
        <p14:prism isInverted="1"/>
      </p:transition>
    </mc:Choice>
    <mc:Fallback xmlns="">
      <p:transition spd="slow" advTm="78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1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410">
        <p:split orient="vert"/>
      </p:transition>
    </mc:Choice>
    <mc:Fallback xmlns="">
      <p:transition spd="slow" advTm="841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17797"/>
      </p:ext>
    </p:extLst>
  </p:cSld>
  <p:clrMapOvr>
    <a:masterClrMapping/>
  </p:clrMapOvr>
  <p:transition spd="slow" advTm="8713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3" y="0"/>
            <a:ext cx="7540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5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18"/>
    </mc:Choice>
    <mc:Fallback xmlns="">
      <p:transition spd="slow" advTm="4601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91440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9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560">
        <p:fade/>
      </p:transition>
    </mc:Choice>
    <mc:Fallback xmlns="">
      <p:transition spd="med" advTm="85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7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979">
        <p:circle/>
      </p:transition>
    </mc:Choice>
    <mc:Fallback xmlns="">
      <p:transition spd="slow" advTm="797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966" y="14287"/>
            <a:ext cx="5122068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08847"/>
      </p:ext>
    </p:extLst>
  </p:cSld>
  <p:clrMapOvr>
    <a:masterClrMapping/>
  </p:clrMapOvr>
  <p:transition spd="slow" advTm="8504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91440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40951"/>
      </p:ext>
    </p:extLst>
  </p:cSld>
  <p:clrMapOvr>
    <a:masterClrMapping/>
  </p:clrMapOvr>
  <p:transition spd="slow" advTm="8654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91440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9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2070">
        <p:checker/>
      </p:transition>
    </mc:Choice>
    <mc:Fallback xmlns="">
      <p:transition spd="slow" advTm="1207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0"/>
            <a:ext cx="502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8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6940">
        <p14:glitter pattern="hexagon"/>
      </p:transition>
    </mc:Choice>
    <mc:Fallback xmlns="">
      <p:transition spd="slow" advTm="69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0"/>
            <a:ext cx="502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9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232">
        <p14:vortex dir="r"/>
      </p:transition>
    </mc:Choice>
    <mc:Fallback xmlns="">
      <p:transition spd="slow" advTm="62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</Template>
  <TotalTime>425</TotalTime>
  <Words>383</Words>
  <Application>Microsoft Office PowerPoint</Application>
  <PresentationFormat>On-screen Show (4:3)</PresentationFormat>
  <Paragraphs>63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Summer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KATYA</dc:creator>
  <cp:lastModifiedBy>bee</cp:lastModifiedBy>
  <cp:revision>25</cp:revision>
  <dcterms:created xsi:type="dcterms:W3CDTF">2015-03-23T10:31:47Z</dcterms:created>
  <dcterms:modified xsi:type="dcterms:W3CDTF">2015-03-23T22:16:44Z</dcterms:modified>
</cp:coreProperties>
</file>